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Охрана детского голоса</a:t>
            </a:r>
            <a:endParaRPr lang="ru-R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752600"/>
          </a:xfrm>
        </p:spPr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Прядко</a:t>
            </a:r>
            <a:r>
              <a:rPr lang="ru-RU" dirty="0" smtClean="0"/>
              <a:t> Ксения Викторовна</a:t>
            </a:r>
          </a:p>
          <a:p>
            <a:r>
              <a:rPr lang="ru-RU" dirty="0" smtClean="0"/>
              <a:t>Музыкальный руководитель,</a:t>
            </a:r>
          </a:p>
          <a:p>
            <a:r>
              <a:rPr lang="ru-RU" dirty="0" smtClean="0"/>
              <a:t>2016г.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Развиваем </a:t>
            </a:r>
            <a:r>
              <a:rPr lang="ru-RU" sz="3200" dirty="0" err="1" smtClean="0"/>
              <a:t>звуковысотный</a:t>
            </a:r>
            <a:r>
              <a:rPr lang="ru-RU" sz="3200" dirty="0" smtClean="0"/>
              <a:t> слух, работаем над чистотой интонации и расширяем диапазон голоса.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решения этих задач нам понадобятся </a:t>
            </a:r>
            <a:r>
              <a:rPr lang="ru-RU" dirty="0" err="1" smtClean="0"/>
              <a:t>распевки</a:t>
            </a:r>
            <a:r>
              <a:rPr lang="ru-RU" dirty="0" smtClean="0"/>
              <a:t>. Но петь </a:t>
            </a:r>
            <a:r>
              <a:rPr lang="ru-RU" dirty="0" err="1" smtClean="0"/>
              <a:t>распевки</a:t>
            </a:r>
            <a:r>
              <a:rPr lang="ru-RU" dirty="0" smtClean="0"/>
              <a:t> на слоги детям скучно и неинтересно, поэтому включаем </a:t>
            </a:r>
            <a:r>
              <a:rPr lang="ru-RU" dirty="0" err="1" smtClean="0"/>
              <a:t>распевки</a:t>
            </a:r>
            <a:r>
              <a:rPr lang="ru-RU" dirty="0" smtClean="0"/>
              <a:t> со словами, желательно найти картинки на каждую </a:t>
            </a:r>
            <a:r>
              <a:rPr lang="ru-RU" dirty="0" err="1" smtClean="0"/>
              <a:t>распевку</a:t>
            </a:r>
            <a:r>
              <a:rPr lang="ru-RU" dirty="0" smtClean="0"/>
              <a:t>, рассказывать детям какие-то истории на тему. Картинки надо стараться подбирать такие, где действующие герои широко раскрывают рот. В этом случае у детей возникает зрительный образ, интерес, и достичь поставленной цели (открыть рот) будет проще.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«… Если ребёнка учить петь 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с детства, его голос приобретает 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гибкость и силу, 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которые взрослому человеку 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даются с трудом…»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6562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Варламов А. Е.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(русский композитор, певец,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педагог-вокалист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дирижёр)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Взаимодействие всех субъектов открытого образовательного пространства (дети, сотрудники, родители) </a:t>
            </a:r>
            <a:r>
              <a:rPr lang="ru-RU" dirty="0" smtClean="0"/>
              <a:t>ДОУ осуществляется </a:t>
            </a:r>
            <a:r>
              <a:rPr lang="ru-RU" dirty="0" smtClean="0"/>
              <a:t>на основе современных образовательных технологий.</a:t>
            </a:r>
          </a:p>
          <a:p>
            <a:r>
              <a:rPr lang="ru-RU" dirty="0" smtClean="0"/>
              <a:t>К числу современных образовательных технологий можно отнести 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</a:t>
            </a:r>
            <a:r>
              <a:rPr lang="ru-RU" dirty="0" smtClean="0"/>
              <a:t>технологии.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Цели</a:t>
            </a:r>
            <a:r>
              <a:rPr lang="ru-RU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здоровьесберегающих</a:t>
            </a: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технологий: 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обеспечение ребенку возможности сохранения </a:t>
            </a:r>
            <a:r>
              <a:rPr lang="ru-RU" sz="4000" dirty="0" smtClean="0"/>
              <a:t>здоровья;</a:t>
            </a:r>
          </a:p>
          <a:p>
            <a:r>
              <a:rPr lang="ru-RU" sz="4000" dirty="0" smtClean="0"/>
              <a:t>формирование </a:t>
            </a:r>
            <a:r>
              <a:rPr lang="ru-RU" sz="4000" dirty="0" smtClean="0"/>
              <a:t>у него необходимых знаний, умений, навыков по здоровому образу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Классификация </a:t>
            </a:r>
            <a:r>
              <a:rPr lang="ru-RU" sz="3200" dirty="0" err="1" smtClean="0"/>
              <a:t>здоровьесберегающих</a:t>
            </a:r>
            <a:r>
              <a:rPr lang="ru-RU" sz="3200" dirty="0" smtClean="0"/>
              <a:t> </a:t>
            </a:r>
            <a:r>
              <a:rPr lang="ru-RU" sz="3200" dirty="0" smtClean="0"/>
              <a:t>технологий (</a:t>
            </a:r>
            <a:r>
              <a:rPr lang="ru-RU" sz="3200" dirty="0" smtClean="0"/>
              <a:t>применительно к ДОУ) 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1. </a:t>
            </a:r>
            <a:r>
              <a:rPr lang="ru-RU" dirty="0" smtClean="0"/>
              <a:t>М</a:t>
            </a:r>
            <a:r>
              <a:rPr lang="ru-RU" i="1" dirty="0" smtClean="0"/>
              <a:t>едико-профилактические</a:t>
            </a:r>
            <a:r>
              <a:rPr lang="ru-RU" dirty="0" smtClean="0"/>
              <a:t> (обеспечивающие сохранение и приумножение здоровья детей под руководством ме­дицинского персонала в соответствии с медицинским требованиями и </a:t>
            </a:r>
            <a:r>
              <a:rPr lang="ru-RU" dirty="0" smtClean="0"/>
              <a:t>нормами;</a:t>
            </a:r>
          </a:p>
          <a:p>
            <a:r>
              <a:rPr lang="ru-RU" dirty="0" smtClean="0"/>
              <a:t>2. </a:t>
            </a:r>
            <a:r>
              <a:rPr lang="ru-RU" dirty="0" smtClean="0"/>
              <a:t>Ф</a:t>
            </a:r>
            <a:r>
              <a:rPr lang="ru-RU" i="1" dirty="0" smtClean="0"/>
              <a:t>изкультурно-оздоровительные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dirty="0" smtClean="0"/>
              <a:t>направленные на </a:t>
            </a:r>
            <a:r>
              <a:rPr lang="ru-RU" dirty="0" smtClean="0"/>
              <a:t>физическое </a:t>
            </a:r>
            <a:r>
              <a:rPr lang="ru-RU" dirty="0" smtClean="0"/>
              <a:t>развитие и укрепление здоровья ребенка — техноло­гии развития физических качеств, закаливания, дыхатель­ной гимнастики и др.);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3. </a:t>
            </a:r>
            <a:r>
              <a:rPr lang="ru-RU" dirty="0" smtClean="0"/>
              <a:t>О</a:t>
            </a:r>
            <a:r>
              <a:rPr lang="ru-RU" i="1" dirty="0" smtClean="0"/>
              <a:t>беспечение </a:t>
            </a:r>
            <a:r>
              <a:rPr lang="ru-RU" i="1" dirty="0" smtClean="0"/>
              <a:t>социально-психологического благополучия ребенка</a:t>
            </a:r>
            <a:r>
              <a:rPr lang="ru-RU" dirty="0" smtClean="0"/>
              <a:t> (обеспечивающие психическое и социальное здоровье ре­бенка и направленные на обеспечение эмоциональной комфортности и позитивного психологического самочув­ствия ребенка в процессе общения со сверстниками и взрослыми в детском саду и семье; </a:t>
            </a:r>
            <a:endParaRPr lang="ru-RU" dirty="0" smtClean="0"/>
          </a:p>
          <a:p>
            <a:r>
              <a:rPr lang="ru-RU" dirty="0" smtClean="0"/>
              <a:t>4. </a:t>
            </a:r>
            <a:r>
              <a:rPr lang="ru-RU" dirty="0" err="1" smtClean="0"/>
              <a:t>З</a:t>
            </a:r>
            <a:r>
              <a:rPr lang="ru-RU" i="1" dirty="0" err="1" smtClean="0"/>
              <a:t>доровьесбережение</a:t>
            </a:r>
            <a:r>
              <a:rPr lang="ru-RU" i="1" dirty="0" smtClean="0"/>
              <a:t> </a:t>
            </a:r>
            <a:r>
              <a:rPr lang="ru-RU" i="1" dirty="0" smtClean="0"/>
              <a:t>и </a:t>
            </a:r>
            <a:r>
              <a:rPr lang="ru-RU" i="1" dirty="0" err="1" smtClean="0"/>
              <a:t>здоровьеобогащение</a:t>
            </a:r>
            <a:r>
              <a:rPr lang="ru-RU" i="1" dirty="0" smtClean="0"/>
              <a:t> </a:t>
            </a:r>
            <a:r>
              <a:rPr lang="ru-RU" i="1" dirty="0" smtClean="0"/>
              <a:t>педагогов</a:t>
            </a:r>
            <a:r>
              <a:rPr lang="ru-RU" dirty="0" smtClean="0"/>
              <a:t> (</a:t>
            </a:r>
            <a:r>
              <a:rPr lang="ru-RU" dirty="0" smtClean="0"/>
              <a:t>направленные </a:t>
            </a:r>
            <a:r>
              <a:rPr lang="ru-RU" dirty="0" smtClean="0"/>
              <a:t>на развитие культуры здоровья педагогов, в том числе культуры профессионального здоровья, на развитие потребности к здоровому образу жизни;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80"/>
          </a:xfrm>
        </p:spPr>
        <p:txBody>
          <a:bodyPr/>
          <a:lstStyle/>
          <a:p>
            <a:r>
              <a:rPr lang="ru-RU" dirty="0" smtClean="0"/>
              <a:t>5. </a:t>
            </a:r>
            <a:r>
              <a:rPr lang="ru-RU" dirty="0" smtClean="0"/>
              <a:t>О</a:t>
            </a:r>
            <a:r>
              <a:rPr lang="ru-RU" i="1" dirty="0" smtClean="0"/>
              <a:t>бразовательные</a:t>
            </a:r>
            <a:r>
              <a:rPr lang="ru-RU" dirty="0" smtClean="0"/>
              <a:t> (воспитания культуры здоровья дошколь­ников, личностно-ориентированного воспитания и </a:t>
            </a:r>
            <a:r>
              <a:rPr lang="ru-RU" dirty="0" smtClean="0"/>
              <a:t>обучения);</a:t>
            </a:r>
          </a:p>
          <a:p>
            <a:r>
              <a:rPr lang="ru-RU" dirty="0" smtClean="0"/>
              <a:t>6. </a:t>
            </a:r>
            <a:r>
              <a:rPr lang="ru-RU" dirty="0" smtClean="0"/>
              <a:t>О</a:t>
            </a:r>
            <a:r>
              <a:rPr lang="ru-RU" i="1" dirty="0" smtClean="0"/>
              <a:t>бучение </a:t>
            </a:r>
            <a:r>
              <a:rPr lang="ru-RU" i="1" dirty="0" smtClean="0"/>
              <a:t>здоровому образу жизни</a:t>
            </a:r>
            <a:r>
              <a:rPr lang="ru-RU" dirty="0" smtClean="0"/>
              <a:t> (технологии </a:t>
            </a:r>
            <a:r>
              <a:rPr lang="ru-RU" dirty="0" smtClean="0"/>
              <a:t>использования </a:t>
            </a:r>
            <a:r>
              <a:rPr lang="ru-RU" dirty="0" smtClean="0"/>
              <a:t>физкультурных занятий, коммуникативные игры, </a:t>
            </a:r>
            <a:r>
              <a:rPr lang="ru-RU" dirty="0" smtClean="0"/>
              <a:t>проблемно-игровые </a:t>
            </a:r>
            <a:r>
              <a:rPr lang="ru-RU" dirty="0" smtClean="0"/>
              <a:t>(</a:t>
            </a:r>
            <a:r>
              <a:rPr lang="ru-RU" dirty="0" err="1" smtClean="0"/>
              <a:t>игротренинги</a:t>
            </a:r>
            <a:r>
              <a:rPr lang="ru-RU" dirty="0" smtClean="0"/>
              <a:t>, </a:t>
            </a:r>
            <a:r>
              <a:rPr lang="ru-RU" dirty="0" err="1" smtClean="0"/>
              <a:t>игротерапия</a:t>
            </a:r>
            <a:r>
              <a:rPr lang="ru-RU" dirty="0" smtClean="0"/>
              <a:t>), </a:t>
            </a:r>
            <a:r>
              <a:rPr lang="ru-RU" dirty="0" err="1" smtClean="0"/>
              <a:t>самомассаж</a:t>
            </a:r>
            <a:r>
              <a:rPr lang="ru-RU" dirty="0" smtClean="0"/>
              <a:t>); коррекционные (</a:t>
            </a:r>
            <a:r>
              <a:rPr lang="ru-RU" dirty="0" err="1" smtClean="0"/>
              <a:t>арт-терапия</a:t>
            </a:r>
            <a:r>
              <a:rPr lang="ru-RU" dirty="0" smtClean="0"/>
              <a:t>, технология музыкального </a:t>
            </a:r>
            <a:r>
              <a:rPr lang="ru-RU" dirty="0" smtClean="0"/>
              <a:t>воздействия</a:t>
            </a:r>
            <a:r>
              <a:rPr lang="ru-RU" dirty="0" smtClean="0"/>
              <a:t>, </a:t>
            </a:r>
            <a:r>
              <a:rPr lang="ru-RU" dirty="0" err="1" smtClean="0"/>
              <a:t>сказкотерапия</a:t>
            </a:r>
            <a:r>
              <a:rPr lang="ru-RU" dirty="0" smtClean="0"/>
              <a:t>, </a:t>
            </a:r>
            <a:r>
              <a:rPr lang="ru-RU" dirty="0" err="1" smtClean="0"/>
              <a:t>психогимнастики</a:t>
            </a:r>
            <a:r>
              <a:rPr lang="ru-RU" dirty="0" smtClean="0"/>
              <a:t>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Музыкальное воздействие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Музыкальный </a:t>
            </a:r>
            <a:r>
              <a:rPr lang="ru-RU" dirty="0" smtClean="0"/>
              <a:t>руководитель не должен забывать о том, что певческий аппарат ребенка дошкольного возраста требует бережного отношения к себе, так как анатомически и функционально он только начинает складываться (связки еще тонкие, небо малоподвижное, дыхание слабое, поверхностное). Поэтому охрана детского певческого голоса является одной из главных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задач музыкального воспитания.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Продуктивные </a:t>
            </a:r>
            <a:r>
              <a:rPr lang="ru-RU" sz="3200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200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технологии, используемыми при вокальном воспитании  дошкольников: </a:t>
            </a:r>
            <a:br>
              <a:rPr lang="ru-RU" sz="3200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>
            <a:normAutofit fontScale="92500" lnSpcReduction="20000"/>
          </a:bodyPr>
          <a:lstStyle/>
          <a:p>
            <a:pPr indent="449263" algn="ctr" eaLnBrk="0" hangingPunct="0">
              <a:defRPr/>
            </a:pPr>
            <a:endParaRPr lang="ru-RU" sz="3200" b="1" dirty="0" smtClean="0">
              <a:ln w="17780" cmpd="sng">
                <a:solidFill>
                  <a:srgbClr val="9900CC"/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гимнастика;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распевки</a:t>
            </a: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гимнастика;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игровой </a:t>
            </a:r>
            <a:r>
              <a:rPr lang="ru-RU" sz="3000" b="1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пальчиковые игры;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речевые игры;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оздоровительные и </a:t>
            </a:r>
            <a:r>
              <a:rPr lang="ru-RU" sz="3000" b="1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фонопедические</a:t>
            </a: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упражнения; </a:t>
            </a:r>
          </a:p>
          <a:p>
            <a:pPr indent="449263" eaLnBrk="0" hangingPunct="0">
              <a:buFont typeface="Arial" charset="0"/>
              <a:buChar char="•"/>
              <a:defRPr/>
            </a:pPr>
            <a:r>
              <a:rPr lang="ru-RU" sz="3000" b="1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валеологические</a:t>
            </a:r>
            <a:r>
              <a:rPr lang="ru-RU" sz="3000" b="1" dirty="0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ln w="17780" cmpd="sng">
                  <a:solidFill>
                    <a:srgbClr val="9900CC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песенки-распевки</a:t>
            </a:r>
            <a:endParaRPr lang="ru-RU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Подготавливаем певческий и артикуляционный аппарат к пению.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Выбираем </a:t>
            </a:r>
            <a:r>
              <a:rPr lang="ru-RU" dirty="0" smtClean="0"/>
              <a:t>небольшой, наиболее сложный отрывок в любой песне, и прорабатываем его различными способами (по </a:t>
            </a:r>
            <a:r>
              <a:rPr lang="ru-RU" dirty="0" err="1" smtClean="0"/>
              <a:t>фонопедическому</a:t>
            </a:r>
            <a:r>
              <a:rPr lang="ru-RU" dirty="0" smtClean="0"/>
              <a:t> методу В.В. Емельянова):</a:t>
            </a:r>
          </a:p>
          <a:p>
            <a:r>
              <a:rPr lang="ru-RU" dirty="0" smtClean="0"/>
              <a:t>1.Пропеваем, «сидя в автомобиле» (вибрация губами, соблюдая </a:t>
            </a:r>
            <a:r>
              <a:rPr lang="ru-RU" dirty="0" err="1" smtClean="0"/>
              <a:t>звуковысотность</a:t>
            </a:r>
            <a:r>
              <a:rPr lang="ru-RU" dirty="0" smtClean="0"/>
              <a:t>, характер исполнения);</a:t>
            </a:r>
          </a:p>
          <a:p>
            <a:r>
              <a:rPr lang="ru-RU" dirty="0" smtClean="0"/>
              <a:t>2.Пропеваем, «сидя на лошадке» (</a:t>
            </a:r>
            <a:r>
              <a:rPr lang="ru-RU" dirty="0" err="1" smtClean="0"/>
              <a:t>процокать</a:t>
            </a:r>
            <a:r>
              <a:rPr lang="ru-RU" dirty="0" smtClean="0"/>
              <a:t> мелодию, стараясь губами формировать слова песни);</a:t>
            </a:r>
          </a:p>
          <a:p>
            <a:r>
              <a:rPr lang="ru-RU" dirty="0" smtClean="0"/>
              <a:t>3. «Выдуваем» мелодию (</a:t>
            </a:r>
            <a:r>
              <a:rPr lang="ru-RU" dirty="0" err="1" smtClean="0"/>
              <a:t>пропевать</a:t>
            </a:r>
            <a:r>
              <a:rPr lang="ru-RU" dirty="0" smtClean="0"/>
              <a:t> </a:t>
            </a:r>
            <a:r>
              <a:rPr lang="ru-RU" dirty="0" err="1" smtClean="0"/>
              <a:t>мелодию</a:t>
            </a:r>
            <a:r>
              <a:rPr lang="ru-RU" dirty="0" smtClean="0"/>
              <a:t>, выдувая при этом воздух);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Пропеваем</a:t>
            </a:r>
            <a:r>
              <a:rPr lang="ru-RU" dirty="0" smtClean="0"/>
              <a:t>, «сидя на слоне» (</a:t>
            </a:r>
            <a:r>
              <a:rPr lang="ru-RU" dirty="0" err="1" smtClean="0"/>
              <a:t>пропевать</a:t>
            </a:r>
            <a:r>
              <a:rPr lang="ru-RU" dirty="0" smtClean="0"/>
              <a:t> мелодию с хорошо открытым ртом, но звук направлять не в рот, а в нос).</a:t>
            </a:r>
          </a:p>
          <a:p>
            <a:pPr>
              <a:buNone/>
            </a:pPr>
            <a:r>
              <a:rPr lang="ru-RU" dirty="0" smtClean="0"/>
              <a:t>Этой игрой мы так же решаем несколько задач:</a:t>
            </a:r>
          </a:p>
          <a:p>
            <a:r>
              <a:rPr lang="ru-RU" dirty="0" smtClean="0"/>
              <a:t>1.Разогреваем артикуляционный аппарат.</a:t>
            </a:r>
          </a:p>
          <a:p>
            <a:r>
              <a:rPr lang="ru-RU" dirty="0" smtClean="0"/>
              <a:t>2.Прорабатываем сложные отрывки в произведении.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337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Охрана детского голоса</vt:lpstr>
      <vt:lpstr>Слайд 2</vt:lpstr>
      <vt:lpstr>Цели здоровьесберегающих технологий: </vt:lpstr>
      <vt:lpstr>Классификация здоровьесберегающих технологий (применительно к ДОУ) :</vt:lpstr>
      <vt:lpstr>Слайд 5</vt:lpstr>
      <vt:lpstr>Слайд 6</vt:lpstr>
      <vt:lpstr>Музыкальное воздействие</vt:lpstr>
      <vt:lpstr>Продуктивные здоровьесберегающие технологии, используемыми при вокальном воспитании  дошкольников:  </vt:lpstr>
      <vt:lpstr>Подготавливаем певческий и артикуляционный аппарат к пению. </vt:lpstr>
      <vt:lpstr>Развиваем звуковысотный слух, работаем над чистотой интонации и расширяем диапазон голоса. </vt:lpstr>
      <vt:lpstr> «… Если ребёнка учить петь                с детства, его голос приобретает                гибкость и силу,                которые взрослому человеку                даются с трудом…»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детского голоса</dc:title>
  <dc:creator>Компьютер</dc:creator>
  <cp:lastModifiedBy>Компьютер</cp:lastModifiedBy>
  <cp:revision>4</cp:revision>
  <dcterms:created xsi:type="dcterms:W3CDTF">2016-12-08T16:15:17Z</dcterms:created>
  <dcterms:modified xsi:type="dcterms:W3CDTF">2016-12-08T16:50:24Z</dcterms:modified>
</cp:coreProperties>
</file>